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0" r:id="rId3"/>
    <p:sldId id="257" r:id="rId4"/>
    <p:sldId id="258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7F00E5-10EB-44EC-A9A9-A54394A316D3}" type="datetimeFigureOut">
              <a:rPr lang="de-DE" smtClean="0"/>
              <a:pPr/>
              <a:t>26.09.2007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EF184B-0E97-48A1-A66E-AF63223BA23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Baumschnitt</a:t>
            </a:r>
            <a:b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Leitfaden für richtige Baumpflege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Nach Prof. Alex L. </a:t>
            </a:r>
            <a:r>
              <a:rPr lang="de-DE" dirty="0" err="1" smtClean="0"/>
              <a:t>Shigo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8" name="Grafik 7" descr="IMGP0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500306"/>
            <a:ext cx="3000378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Bäume Brauchen Grundsätzlich keine Schnittmaßnahmen</a:t>
            </a:r>
          </a:p>
          <a:p>
            <a:r>
              <a:rPr lang="de-DE" dirty="0" smtClean="0"/>
              <a:t>Die Menschen brauchen Sicherheit, Licht und Platz</a:t>
            </a:r>
          </a:p>
          <a:p>
            <a:r>
              <a:rPr lang="de-DE" dirty="0" smtClean="0"/>
              <a:t>Umso mehr muss man auf eine Fachgerechte Pflege achten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Fachgerechte Pflege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Bäume können nicht „Ausheilen", Bäume Schotten ab.</a:t>
            </a:r>
          </a:p>
          <a:p>
            <a:r>
              <a:rPr lang="de-DE" dirty="0" smtClean="0"/>
              <a:t>Jede </a:t>
            </a:r>
            <a:r>
              <a:rPr lang="de-DE" dirty="0" err="1" smtClean="0"/>
              <a:t>Schnittmassnahme</a:t>
            </a:r>
            <a:r>
              <a:rPr lang="de-DE" dirty="0" smtClean="0"/>
              <a:t> ist eine Verletzung am Baum</a:t>
            </a:r>
          </a:p>
          <a:p>
            <a:r>
              <a:rPr lang="de-DE" dirty="0" smtClean="0"/>
              <a:t>Nur im Splintholz findet eine Abschottung Statt</a:t>
            </a:r>
          </a:p>
          <a:p>
            <a:r>
              <a:rPr lang="de-DE" dirty="0" smtClean="0"/>
              <a:t>Nur Während der Vegetationszeit findet die Abschottung Statt</a:t>
            </a:r>
          </a:p>
          <a:p>
            <a:r>
              <a:rPr lang="de-DE" dirty="0" smtClean="0"/>
              <a:t>Im Kernholz findet keine Abschottung Statt</a:t>
            </a:r>
          </a:p>
          <a:p>
            <a:r>
              <a:rPr lang="de-DE" dirty="0" err="1" smtClean="0"/>
              <a:t>Wundverschlussmittel</a:t>
            </a:r>
            <a:r>
              <a:rPr lang="de-DE" dirty="0" smtClean="0"/>
              <a:t> Schützen nicht vor Fäulnis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Fachgerechte Pflege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Holz ist ein Zellgewebe aus lebenden, sterbenden und toten Zellen, Zellulose und Lignin bilden die Zellwände.</a:t>
            </a:r>
          </a:p>
          <a:p>
            <a:r>
              <a:rPr lang="de-DE" dirty="0" smtClean="0"/>
              <a:t>Die Lebenden Zellen sind klein, die toten Fasern und Transportzellen sind </a:t>
            </a:r>
            <a:r>
              <a:rPr lang="de-DE" dirty="0" err="1" smtClean="0"/>
              <a:t>gross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Holz ist nicht tot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Falscher Baum am Falschen Ort:</a:t>
            </a:r>
          </a:p>
          <a:p>
            <a:pPr>
              <a:buNone/>
            </a:pPr>
            <a:r>
              <a:rPr lang="de-DE" dirty="0" smtClean="0"/>
              <a:t>	 Aus einem kleinen Baum wird ein großer Baum,( dann wird er wegen Platzverhältnissen Verstümmelt)</a:t>
            </a:r>
          </a:p>
          <a:p>
            <a:r>
              <a:rPr lang="de-DE" dirty="0" smtClean="0"/>
              <a:t>Um dies zu vermeiden ,muss man wissen wie groß der Baum wird und welche natürliche form er hat.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solidFill>
                  <a:srgbClr val="FF0000"/>
                </a:solidFill>
              </a:rPr>
              <a:t>Probleme mit Bäumen</a:t>
            </a:r>
            <a:endParaRPr lang="de-DE" b="0" dirty="0">
              <a:solidFill>
                <a:srgbClr val="FF0000"/>
              </a:solidFill>
            </a:endParaRPr>
          </a:p>
        </p:txBody>
      </p:sp>
      <p:pic>
        <p:nvPicPr>
          <p:cNvPr id="4" name="Grafik 3" descr="Bild 8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1" y="4071942"/>
            <a:ext cx="3263171" cy="2790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Stammparalelle</a:t>
            </a:r>
            <a:r>
              <a:rPr lang="de-DE" dirty="0" smtClean="0"/>
              <a:t> Schnitte (</a:t>
            </a:r>
            <a:r>
              <a:rPr lang="de-DE" dirty="0" err="1" smtClean="0"/>
              <a:t>flush</a:t>
            </a:r>
            <a:r>
              <a:rPr lang="de-DE" dirty="0" smtClean="0"/>
              <a:t> </a:t>
            </a:r>
            <a:r>
              <a:rPr lang="de-DE" dirty="0" err="1" smtClean="0"/>
              <a:t>cuts</a:t>
            </a:r>
            <a:r>
              <a:rPr lang="de-DE" dirty="0" smtClean="0"/>
              <a:t>)</a:t>
            </a:r>
          </a:p>
          <a:p>
            <a:r>
              <a:rPr lang="de-DE" dirty="0" smtClean="0"/>
              <a:t>Ein wichtiges Abwehrsystem des Baumes wird dadurch Zerstört</a:t>
            </a:r>
          </a:p>
          <a:p>
            <a:r>
              <a:rPr lang="de-DE" dirty="0" smtClean="0"/>
              <a:t>Der Schnitt soll so dicht wie Möglich am Astkragen an der Astbasis geführt werden</a:t>
            </a:r>
          </a:p>
          <a:p>
            <a:r>
              <a:rPr lang="de-DE" dirty="0" smtClean="0"/>
              <a:t>Jedoch darf dabei der Kragen selbst weder Verletzt, noch entfernt werden.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Probleme mit Bäumen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Flush</a:t>
            </a:r>
            <a:r>
              <a:rPr lang="de-DE" dirty="0" smtClean="0"/>
              <a:t> Cuts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Probleme mit Bäumen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Aststummel:</a:t>
            </a:r>
          </a:p>
          <a:p>
            <a:pPr>
              <a:buNone/>
            </a:pPr>
            <a:r>
              <a:rPr lang="de-DE" dirty="0" smtClean="0"/>
              <a:t>Aststummel sind Nahrung für Fäulnis und</a:t>
            </a:r>
          </a:p>
          <a:p>
            <a:pPr>
              <a:buNone/>
            </a:pPr>
            <a:r>
              <a:rPr lang="de-DE" dirty="0" smtClean="0"/>
              <a:t>Krebs verursachende Organismen, der</a:t>
            </a:r>
          </a:p>
          <a:p>
            <a:pPr>
              <a:buNone/>
            </a:pPr>
            <a:r>
              <a:rPr lang="de-DE" dirty="0" smtClean="0"/>
              <a:t>Verdickte Astkragen ist Jedoch kein</a:t>
            </a:r>
          </a:p>
          <a:p>
            <a:pPr>
              <a:buNone/>
            </a:pPr>
            <a:r>
              <a:rPr lang="de-DE" dirty="0" smtClean="0"/>
              <a:t>Aststummel.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Probleme mit Bäumen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Kappen und </a:t>
            </a:r>
            <a:r>
              <a:rPr lang="de-DE" dirty="0" err="1" smtClean="0"/>
              <a:t>Entspitzen</a:t>
            </a:r>
            <a:r>
              <a:rPr lang="de-DE" dirty="0" smtClean="0"/>
              <a:t> großer Bäume:</a:t>
            </a:r>
          </a:p>
          <a:p>
            <a:pPr>
              <a:buNone/>
            </a:pPr>
            <a:r>
              <a:rPr lang="de-DE" dirty="0" smtClean="0"/>
              <a:t>	Diese Praxis </a:t>
            </a:r>
            <a:r>
              <a:rPr lang="de-DE" smtClean="0"/>
              <a:t>fügt großen </a:t>
            </a:r>
            <a:r>
              <a:rPr lang="de-DE" dirty="0" smtClean="0"/>
              <a:t>Bäumen schweren Schaden zu und führt zu gefährlichen zuständen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Probleme mit Bäumen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Grafik 4" descr="Bild 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69" y="2786059"/>
            <a:ext cx="3053957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/>
              <a:t>Übermässigen</a:t>
            </a:r>
            <a:r>
              <a:rPr lang="de-DE" dirty="0" smtClean="0"/>
              <a:t> Schnitt:</a:t>
            </a:r>
          </a:p>
          <a:p>
            <a:pPr>
              <a:buFontTx/>
              <a:buChar char="-"/>
            </a:pPr>
            <a:r>
              <a:rPr lang="de-DE" dirty="0" smtClean="0"/>
              <a:t>Das </a:t>
            </a:r>
            <a:r>
              <a:rPr lang="de-DE" dirty="0" err="1" smtClean="0"/>
              <a:t>gerüst</a:t>
            </a:r>
            <a:r>
              <a:rPr lang="de-DE" dirty="0" smtClean="0"/>
              <a:t> des Baumes wird Zerstört</a:t>
            </a:r>
          </a:p>
          <a:p>
            <a:pPr>
              <a:buFontTx/>
              <a:buChar char="-"/>
            </a:pPr>
            <a:r>
              <a:rPr lang="de-DE" dirty="0" smtClean="0"/>
              <a:t>Die Wurzel werden Geschwächt</a:t>
            </a:r>
          </a:p>
          <a:p>
            <a:pPr>
              <a:buFontTx/>
              <a:buChar char="-"/>
            </a:pPr>
            <a:r>
              <a:rPr lang="de-DE" dirty="0" smtClean="0"/>
              <a:t>Es entsteht ein </a:t>
            </a:r>
            <a:r>
              <a:rPr lang="de-DE" dirty="0" err="1" smtClean="0"/>
              <a:t>Übermass</a:t>
            </a:r>
            <a:r>
              <a:rPr lang="de-DE" dirty="0" smtClean="0"/>
              <a:t> von </a:t>
            </a:r>
          </a:p>
          <a:p>
            <a:pPr>
              <a:buNone/>
            </a:pPr>
            <a:r>
              <a:rPr lang="de-DE" dirty="0" smtClean="0"/>
              <a:t>    Nebentrieben</a:t>
            </a:r>
          </a:p>
          <a:p>
            <a:pPr>
              <a:buFontTx/>
              <a:buChar char="-"/>
            </a:pPr>
            <a:r>
              <a:rPr lang="de-DE" dirty="0" smtClean="0"/>
              <a:t>Borinsekten Befallen das Holz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Probleme mit Bäumen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Grafik 3" descr="Bild 8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5" y="2230088"/>
            <a:ext cx="2928926" cy="462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Bild 864.jpg"/>
          <p:cNvPicPr>
            <a:picLocks noChangeAspect="1"/>
          </p:cNvPicPr>
          <p:nvPr/>
        </p:nvPicPr>
        <p:blipFill>
          <a:blip r:embed="rId3"/>
          <a:srcRect l="11250" t="11968" r="9999" b="18617"/>
          <a:stretch>
            <a:fillRect/>
          </a:stretch>
        </p:blipFill>
        <p:spPr>
          <a:xfrm>
            <a:off x="142843" y="4286256"/>
            <a:ext cx="4345361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sz="4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de-DE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DE" sz="4000" dirty="0" smtClean="0">
                <a:solidFill>
                  <a:srgbClr val="FF0000"/>
                </a:solidFill>
              </a:rPr>
              <a:t>……Leicht gesagt- Schwer getan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DER FACHGERECHTE SCHNITT...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Grundsätzlich:</a:t>
            </a:r>
          </a:p>
          <a:p>
            <a:pPr>
              <a:buFontTx/>
              <a:buChar char="-"/>
            </a:pPr>
            <a:r>
              <a:rPr lang="de-DE" dirty="0" smtClean="0"/>
              <a:t>Lichtraumprofiele an Jungbäumen frühzeitig Erstellen</a:t>
            </a:r>
          </a:p>
          <a:p>
            <a:pPr>
              <a:buFontTx/>
              <a:buChar char="-"/>
            </a:pPr>
            <a:r>
              <a:rPr lang="de-DE" dirty="0" smtClean="0"/>
              <a:t>Keine </a:t>
            </a:r>
            <a:r>
              <a:rPr lang="de-DE" dirty="0" err="1" smtClean="0"/>
              <a:t>Astabname</a:t>
            </a:r>
            <a:r>
              <a:rPr lang="de-DE" dirty="0" smtClean="0"/>
              <a:t> ohne Ableitung, min. gleicher Ø oder dicker</a:t>
            </a:r>
          </a:p>
          <a:p>
            <a:pPr>
              <a:buFontTx/>
              <a:buChar char="-"/>
            </a:pPr>
            <a:r>
              <a:rPr lang="de-DE" dirty="0" smtClean="0"/>
              <a:t>Kronenkappungen erhöhen die Sicherheit nicht, Sondern es erhöht das Bruchrisiko innert Jahren Enorm</a:t>
            </a:r>
          </a:p>
          <a:p>
            <a:pPr>
              <a:buFontTx/>
              <a:buChar char="-"/>
            </a:pPr>
            <a:r>
              <a:rPr lang="de-DE" dirty="0" smtClean="0"/>
              <a:t>Max. Durchmesser der </a:t>
            </a:r>
            <a:r>
              <a:rPr lang="de-DE" dirty="0" err="1" smtClean="0"/>
              <a:t>Astabname</a:t>
            </a:r>
            <a:r>
              <a:rPr lang="de-DE" smtClean="0"/>
              <a:t> 5 cm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Astkragen nie Verletzen</a:t>
            </a:r>
          </a:p>
          <a:p>
            <a:pPr>
              <a:buFontTx/>
              <a:buChar char="-"/>
            </a:pPr>
            <a:r>
              <a:rPr lang="de-DE" dirty="0" smtClean="0"/>
              <a:t>In der Professionellen Baumpflege ist keine Verstümmelung gerechtfertigt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Fachgerechter Schnitt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Nimmt Rücksicht auf die Schönheit des Baumes 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Nimmt Rücksicht auf das Abwehrsystem des Baumes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Nimmt Rücksicht auf Verkehrssicherheit des Baumes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Nimmt Rücksicht auf die Würde des Baumes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Fachgerechter Schnitt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ild 8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471490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Fachgerechter Schnitt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Grafik 4" descr="DSCF1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143116"/>
            <a:ext cx="6286512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Korrektur- und Lichtraumprofilschnitt an Jungbäumen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Fachgerechter Schnitt</a:t>
            </a:r>
            <a:endParaRPr lang="de-DE" dirty="0"/>
          </a:p>
        </p:txBody>
      </p:sp>
      <p:pic>
        <p:nvPicPr>
          <p:cNvPr id="4" name="Grafik 3" descr="Bild 1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214554"/>
            <a:ext cx="3910009" cy="45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>
              <a:buNone/>
            </a:pPr>
            <a:r>
              <a:rPr lang="de-DE" dirty="0" smtClean="0"/>
              <a:t>	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Zerstört die Schönheit des Baumes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Zerstört das Abwehrsystem des Baumes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Beeinträchtigt die Verkehrssicherheit negativ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Zerstört die Würde des Baumes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Nicht fachgerechter Schnitt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" name="Grafik 3" descr="Bild 8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071810"/>
            <a:ext cx="2281244" cy="358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ild 4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39447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Nicht Fachgerechter Schnitt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Grafik 4" descr="Bild 8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054" y="1200006"/>
            <a:ext cx="5856408" cy="3729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 descr="Bild 8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1209675"/>
            <a:ext cx="2971800" cy="4438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Waldbäume haben lange Schlanke Stämme</a:t>
            </a:r>
          </a:p>
          <a:p>
            <a:r>
              <a:rPr lang="de-DE" dirty="0" smtClean="0"/>
              <a:t>Die Untersten Äste werden abgeworfen, Solange sie noch Klein sind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Seit Millionen Von Jahren Wachsen Bäume in Wäldern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fik 3" descr="Bild 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821752"/>
            <a:ext cx="5000660" cy="375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Bäume in der Stadt und im Urbanen Bereich haben meist kurze, kräftige Stämme und starke, tief sitzende Krone</a:t>
            </a:r>
          </a:p>
          <a:p>
            <a:r>
              <a:rPr lang="de-DE" dirty="0" smtClean="0"/>
              <a:t>Wir Haben den Wuchscharakter der Bäume verändert</a:t>
            </a:r>
          </a:p>
          <a:p>
            <a:r>
              <a:rPr lang="de-DE" dirty="0" smtClean="0"/>
              <a:t>Wir sind verantwortlich für ihre fachgerechte Pflege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Wir Haben Bäume in unseren Lebensraum Gebracht</a:t>
            </a:r>
            <a:endParaRPr lang="de-DE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401</Words>
  <Application>Microsoft Office PowerPoint</Application>
  <PresentationFormat>Bildschirmpräsentation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Deimos</vt:lpstr>
      <vt:lpstr>Baumschnitt  Leitfaden für richtige Baumpflege</vt:lpstr>
      <vt:lpstr>Fachgerechter Schnitt</vt:lpstr>
      <vt:lpstr>Fachgerechter Schnitt </vt:lpstr>
      <vt:lpstr>Fachgerechter Schnitt</vt:lpstr>
      <vt:lpstr>Fachgerechter Schnitt</vt:lpstr>
      <vt:lpstr>Nicht fachgerechter Schnitt</vt:lpstr>
      <vt:lpstr>Nicht Fachgerechter Schnitt</vt:lpstr>
      <vt:lpstr>Seit Millionen Von Jahren Wachsen Bäume in Wäldern</vt:lpstr>
      <vt:lpstr>Wir Haben Bäume in unseren Lebensraum Gebracht</vt:lpstr>
      <vt:lpstr>Fachgerechte Pflege</vt:lpstr>
      <vt:lpstr>Fachgerechte Pflege</vt:lpstr>
      <vt:lpstr>Holz ist nicht tot</vt:lpstr>
      <vt:lpstr>Probleme mit Bäumen</vt:lpstr>
      <vt:lpstr>Probleme mit Bäumen</vt:lpstr>
      <vt:lpstr>Probleme mit Bäumen</vt:lpstr>
      <vt:lpstr>Probleme mit Bäumen</vt:lpstr>
      <vt:lpstr>Probleme mit Bäumen</vt:lpstr>
      <vt:lpstr>Probleme mit Bäumen</vt:lpstr>
      <vt:lpstr>DER FACHGERECHTE SCHNITT...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Baumschnitt Leitfaden für richtige Baumpflege</dc:title>
  <dc:creator>MediaMarkt</dc:creator>
  <cp:lastModifiedBy>MediaMarkt</cp:lastModifiedBy>
  <cp:revision>39</cp:revision>
  <dcterms:created xsi:type="dcterms:W3CDTF">2007-08-06T14:58:56Z</dcterms:created>
  <dcterms:modified xsi:type="dcterms:W3CDTF">2007-09-26T15:12:20Z</dcterms:modified>
</cp:coreProperties>
</file>